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73"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5" r:id="rId20"/>
    <p:sldId id="276" r:id="rId21"/>
    <p:sldId id="277"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59" autoAdjust="0"/>
    <p:restoredTop sz="94660"/>
  </p:normalViewPr>
  <p:slideViewPr>
    <p:cSldViewPr snapToGrid="0">
      <p:cViewPr varScale="1">
        <p:scale>
          <a:sx n="82" d="100"/>
          <a:sy n="82" d="100"/>
        </p:scale>
        <p:origin x="33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A79C3-ECE7-40E4-8C35-6D15599AC876}" type="datetimeFigureOut">
              <a:rPr lang="en-GB" smtClean="0"/>
              <a:t>28/10/2017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095E2-3BF1-4055-A57D-65E8DCEDED3C}" type="slidenum">
              <a:rPr lang="en-GB" smtClean="0"/>
              <a:t>‹#›</a:t>
            </a:fld>
            <a:endParaRPr lang="en-GB"/>
          </a:p>
        </p:txBody>
      </p:sp>
    </p:spTree>
    <p:extLst>
      <p:ext uri="{BB962C8B-B14F-4D97-AF65-F5344CB8AC3E}">
        <p14:creationId xmlns:p14="http://schemas.microsoft.com/office/powerpoint/2010/main" val="1230772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years the club I help to run entered </a:t>
            </a:r>
            <a:r>
              <a:rPr lang="en-GB" dirty="0" err="1"/>
              <a:t>PiWars</a:t>
            </a:r>
            <a:r>
              <a:rPr lang="en-GB" dirty="0"/>
              <a:t> [</a:t>
            </a:r>
            <a:r>
              <a:rPr lang="en-GB" dirty="0" err="1"/>
              <a:t>trojan</a:t>
            </a:r>
            <a:r>
              <a:rPr lang="en-GB" dirty="0"/>
              <a:t> horse robot]</a:t>
            </a:r>
            <a:endParaRPr lang="en-GB" dirty="0"/>
          </a:p>
        </p:txBody>
      </p:sp>
      <p:sp>
        <p:nvSpPr>
          <p:cNvPr id="4" name="Slide Number Placeholder 3"/>
          <p:cNvSpPr>
            <a:spLocks noGrp="1"/>
          </p:cNvSpPr>
          <p:nvPr>
            <p:ph type="sldNum" sz="quarter" idx="10"/>
          </p:nvPr>
        </p:nvSpPr>
        <p:spPr/>
        <p:txBody>
          <a:bodyPr/>
          <a:lstStyle/>
          <a:p>
            <a:fld id="{5E8095E2-3BF1-4055-A57D-65E8DCEDED3C}" type="slidenum">
              <a:rPr lang="en-GB" smtClean="0"/>
              <a:t>3</a:t>
            </a:fld>
            <a:endParaRPr lang="en-GB"/>
          </a:p>
        </p:txBody>
      </p:sp>
    </p:spTree>
    <p:extLst>
      <p:ext uri="{BB962C8B-B14F-4D97-AF65-F5344CB8AC3E}">
        <p14:creationId xmlns:p14="http://schemas.microsoft.com/office/powerpoint/2010/main" val="40282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b) have a straightforward pattern of sending messages and perhaps receiving answers.</a:t>
            </a:r>
            <a:endParaRPr lang="en-GB" dirty="0"/>
          </a:p>
        </p:txBody>
      </p:sp>
      <p:sp>
        <p:nvSpPr>
          <p:cNvPr id="4" name="Slide Number Placeholder 3"/>
          <p:cNvSpPr>
            <a:spLocks noGrp="1"/>
          </p:cNvSpPr>
          <p:nvPr>
            <p:ph type="sldNum" sz="quarter" idx="10"/>
          </p:nvPr>
        </p:nvSpPr>
        <p:spPr/>
        <p:txBody>
          <a:bodyPr/>
          <a:lstStyle/>
          <a:p>
            <a:fld id="{5E8095E2-3BF1-4055-A57D-65E8DCEDED3C}" type="slidenum">
              <a:rPr lang="en-GB" smtClean="0"/>
              <a:t>12</a:t>
            </a:fld>
            <a:endParaRPr lang="en-GB"/>
          </a:p>
        </p:txBody>
      </p:sp>
    </p:spTree>
    <p:extLst>
      <p:ext uri="{BB962C8B-B14F-4D97-AF65-F5344CB8AC3E}">
        <p14:creationId xmlns:p14="http://schemas.microsoft.com/office/powerpoint/2010/main" val="4268965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ideally, have these work in a robust way cross-platform with at least Windows, Mac OS/X, Linux/</a:t>
            </a:r>
            <a:r>
              <a:rPr lang="en-GB" dirty="0" err="1"/>
              <a:t>RPi</a:t>
            </a:r>
            <a:endParaRPr lang="en-GB" dirty="0"/>
          </a:p>
        </p:txBody>
      </p:sp>
      <p:sp>
        <p:nvSpPr>
          <p:cNvPr id="4" name="Slide Number Placeholder 3"/>
          <p:cNvSpPr>
            <a:spLocks noGrp="1"/>
          </p:cNvSpPr>
          <p:nvPr>
            <p:ph type="sldNum" sz="quarter" idx="10"/>
          </p:nvPr>
        </p:nvSpPr>
        <p:spPr/>
        <p:txBody>
          <a:bodyPr/>
          <a:lstStyle/>
          <a:p>
            <a:fld id="{5E8095E2-3BF1-4055-A57D-65E8DCEDED3C}" type="slidenum">
              <a:rPr lang="en-GB" smtClean="0"/>
              <a:t>13</a:t>
            </a:fld>
            <a:endParaRPr lang="en-GB"/>
          </a:p>
        </p:txBody>
      </p:sp>
    </p:spTree>
    <p:extLst>
      <p:ext uri="{BB962C8B-B14F-4D97-AF65-F5344CB8AC3E}">
        <p14:creationId xmlns:p14="http://schemas.microsoft.com/office/powerpoint/2010/main" val="41175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Neither of these is a blindingly new problem; and the second already has some reasonable solutions -- including </a:t>
            </a:r>
            <a:r>
              <a:rPr lang="en-GB" dirty="0" err="1"/>
              <a:t>ZeroMQ</a:t>
            </a:r>
            <a:r>
              <a:rPr lang="en-GB" dirty="0"/>
              <a:t> itself, or even native sockets -- depending on how much pain you're prepared to put up with especially as you go cross-platform. But I'm focusing on the particular constraints of a tight timeframe and relatively inexperienced -- and probably young -- learners.</a:t>
            </a:r>
            <a:endParaRPr lang="en-GB" dirty="0"/>
          </a:p>
        </p:txBody>
      </p:sp>
      <p:sp>
        <p:nvSpPr>
          <p:cNvPr id="4" name="Slide Number Placeholder 3"/>
          <p:cNvSpPr>
            <a:spLocks noGrp="1"/>
          </p:cNvSpPr>
          <p:nvPr>
            <p:ph type="sldNum" sz="quarter" idx="10"/>
          </p:nvPr>
        </p:nvSpPr>
        <p:spPr/>
        <p:txBody>
          <a:bodyPr/>
          <a:lstStyle/>
          <a:p>
            <a:fld id="{5E8095E2-3BF1-4055-A57D-65E8DCEDED3C}" type="slidenum">
              <a:rPr lang="en-GB" smtClean="0"/>
              <a:t>14</a:t>
            </a:fld>
            <a:endParaRPr lang="en-GB"/>
          </a:p>
        </p:txBody>
      </p:sp>
    </p:spTree>
    <p:extLst>
      <p:ext uri="{BB962C8B-B14F-4D97-AF65-F5344CB8AC3E}">
        <p14:creationId xmlns:p14="http://schemas.microsoft.com/office/powerpoint/2010/main" val="2185526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created </a:t>
            </a:r>
            <a:r>
              <a:rPr lang="en-GB" dirty="0" err="1"/>
              <a:t>NetworkZero</a:t>
            </a:r>
            <a:endParaRPr lang="en-GB" dirty="0"/>
          </a:p>
        </p:txBody>
      </p:sp>
      <p:sp>
        <p:nvSpPr>
          <p:cNvPr id="4" name="Slide Number Placeholder 3"/>
          <p:cNvSpPr>
            <a:spLocks noGrp="1"/>
          </p:cNvSpPr>
          <p:nvPr>
            <p:ph type="sldNum" sz="quarter" idx="10"/>
          </p:nvPr>
        </p:nvSpPr>
        <p:spPr/>
        <p:txBody>
          <a:bodyPr/>
          <a:lstStyle/>
          <a:p>
            <a:fld id="{5E8095E2-3BF1-4055-A57D-65E8DCEDED3C}" type="slidenum">
              <a:rPr lang="en-GB" smtClean="0"/>
              <a:t>15</a:t>
            </a:fld>
            <a:endParaRPr lang="en-GB"/>
          </a:p>
        </p:txBody>
      </p:sp>
    </p:spTree>
    <p:extLst>
      <p:ext uri="{BB962C8B-B14F-4D97-AF65-F5344CB8AC3E}">
        <p14:creationId xmlns:p14="http://schemas.microsoft.com/office/powerpoint/2010/main" val="107919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"Zero" suffix is in relation to the already existing </a:t>
            </a:r>
            <a:r>
              <a:rPr lang="en-GB" dirty="0" err="1"/>
              <a:t>PyGame</a:t>
            </a:r>
            <a:r>
              <a:rPr lang="en-GB" dirty="0"/>
              <a:t> Zero and </a:t>
            </a:r>
            <a:r>
              <a:rPr lang="en-GB" dirty="0" err="1"/>
              <a:t>GPIOZero</a:t>
            </a:r>
            <a:r>
              <a:rPr lang="en-GB" dirty="0"/>
              <a:t> (and there have been some more since including </a:t>
            </a:r>
            <a:r>
              <a:rPr lang="en-GB" dirty="0" err="1"/>
              <a:t>GUIZero</a:t>
            </a:r>
            <a:r>
              <a:rPr lang="en-GB" dirty="0"/>
              <a:t>). The idea is to make Python packages which are built on powerful libraries but which provide an easier entry point for beginners, typically by avoiding some noisy boilerplate which clutters what would otherwise be simple code.</a:t>
            </a:r>
            <a:endParaRPr lang="en-GB" dirty="0"/>
          </a:p>
        </p:txBody>
      </p:sp>
      <p:sp>
        <p:nvSpPr>
          <p:cNvPr id="4" name="Slide Number Placeholder 3"/>
          <p:cNvSpPr>
            <a:spLocks noGrp="1"/>
          </p:cNvSpPr>
          <p:nvPr>
            <p:ph type="sldNum" sz="quarter" idx="10"/>
          </p:nvPr>
        </p:nvSpPr>
        <p:spPr/>
        <p:txBody>
          <a:bodyPr/>
          <a:lstStyle/>
          <a:p>
            <a:fld id="{5E8095E2-3BF1-4055-A57D-65E8DCEDED3C}" type="slidenum">
              <a:rPr lang="en-GB" smtClean="0"/>
              <a:t>16</a:t>
            </a:fld>
            <a:endParaRPr lang="en-GB"/>
          </a:p>
        </p:txBody>
      </p:sp>
    </p:spTree>
    <p:extLst>
      <p:ext uri="{BB962C8B-B14F-4D97-AF65-F5344CB8AC3E}">
        <p14:creationId xmlns:p14="http://schemas.microsoft.com/office/powerpoint/2010/main" val="21509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you use </a:t>
            </a:r>
            <a:r>
              <a:rPr lang="en-GB" dirty="0" err="1"/>
              <a:t>networkzero</a:t>
            </a:r>
            <a:r>
              <a:rPr lang="en-GB" dirty="0"/>
              <a:t> [nw0]? In its simplest form, you obtain an address by advertising the name of a service and then you listen on that address for requests which you then act on and reply. Someone wanting to talk to your program will obtain an address by searching for the name of the service and will send a request to that address and receive a reply.</a:t>
            </a:r>
            <a:endParaRPr lang="en-GB" dirty="0"/>
          </a:p>
        </p:txBody>
      </p:sp>
      <p:sp>
        <p:nvSpPr>
          <p:cNvPr id="4" name="Slide Number Placeholder 3"/>
          <p:cNvSpPr>
            <a:spLocks noGrp="1"/>
          </p:cNvSpPr>
          <p:nvPr>
            <p:ph type="sldNum" sz="quarter" idx="10"/>
          </p:nvPr>
        </p:nvSpPr>
        <p:spPr/>
        <p:txBody>
          <a:bodyPr/>
          <a:lstStyle/>
          <a:p>
            <a:fld id="{5E8095E2-3BF1-4055-A57D-65E8DCEDED3C}" type="slidenum">
              <a:rPr lang="en-GB" smtClean="0"/>
              <a:t>17</a:t>
            </a:fld>
            <a:endParaRPr lang="en-GB"/>
          </a:p>
        </p:txBody>
      </p:sp>
    </p:spTree>
    <p:extLst>
      <p:ext uri="{BB962C8B-B14F-4D97-AF65-F5344CB8AC3E}">
        <p14:creationId xmlns:p14="http://schemas.microsoft.com/office/powerpoint/2010/main" val="1241808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that's it. It actually does more than this, but this is the heart of </a:t>
            </a:r>
            <a:r>
              <a:rPr lang="en-GB" dirty="0" err="1"/>
              <a:t>networkzero</a:t>
            </a:r>
            <a:r>
              <a:rPr lang="en-GB" dirty="0"/>
              <a:t>: simple network code round which you can create a standalone program, or which you can use to sprinkle some network glitter on top of an existing project.</a:t>
            </a:r>
            <a:endParaRPr lang="en-GB" dirty="0"/>
          </a:p>
        </p:txBody>
      </p:sp>
      <p:sp>
        <p:nvSpPr>
          <p:cNvPr id="4" name="Slide Number Placeholder 3"/>
          <p:cNvSpPr>
            <a:spLocks noGrp="1"/>
          </p:cNvSpPr>
          <p:nvPr>
            <p:ph type="sldNum" sz="quarter" idx="10"/>
          </p:nvPr>
        </p:nvSpPr>
        <p:spPr/>
        <p:txBody>
          <a:bodyPr/>
          <a:lstStyle/>
          <a:p>
            <a:fld id="{5E8095E2-3BF1-4055-A57D-65E8DCEDED3C}" type="slidenum">
              <a:rPr lang="en-GB" smtClean="0"/>
              <a:t>18</a:t>
            </a:fld>
            <a:endParaRPr lang="en-GB"/>
          </a:p>
        </p:txBody>
      </p:sp>
    </p:spTree>
    <p:extLst>
      <p:ext uri="{BB962C8B-B14F-4D97-AF65-F5344CB8AC3E}">
        <p14:creationId xmlns:p14="http://schemas.microsoft.com/office/powerpoint/2010/main" val="1570059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Live Demo!</a:t>
            </a:r>
            <a:endParaRPr lang="en-GB" dirty="0"/>
          </a:p>
        </p:txBody>
      </p:sp>
      <p:sp>
        <p:nvSpPr>
          <p:cNvPr id="4" name="Slide Number Placeholder 3"/>
          <p:cNvSpPr>
            <a:spLocks noGrp="1"/>
          </p:cNvSpPr>
          <p:nvPr>
            <p:ph type="sldNum" sz="quarter" idx="10"/>
          </p:nvPr>
        </p:nvSpPr>
        <p:spPr/>
        <p:txBody>
          <a:bodyPr/>
          <a:lstStyle/>
          <a:p>
            <a:fld id="{5E8095E2-3BF1-4055-A57D-65E8DCEDED3C}" type="slidenum">
              <a:rPr lang="en-GB" smtClean="0"/>
              <a:t>19</a:t>
            </a:fld>
            <a:endParaRPr lang="en-GB"/>
          </a:p>
        </p:txBody>
      </p:sp>
    </p:spTree>
    <p:extLst>
      <p:ext uri="{BB962C8B-B14F-4D97-AF65-F5344CB8AC3E}">
        <p14:creationId xmlns:p14="http://schemas.microsoft.com/office/powerpoint/2010/main" val="4189247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its strengths?</a:t>
            </a:r>
            <a:endParaRPr lang="en-GB" dirty="0"/>
          </a:p>
        </p:txBody>
      </p:sp>
      <p:sp>
        <p:nvSpPr>
          <p:cNvPr id="4" name="Slide Number Placeholder 3"/>
          <p:cNvSpPr>
            <a:spLocks noGrp="1"/>
          </p:cNvSpPr>
          <p:nvPr>
            <p:ph type="sldNum" sz="quarter" idx="10"/>
          </p:nvPr>
        </p:nvSpPr>
        <p:spPr/>
        <p:txBody>
          <a:bodyPr/>
          <a:lstStyle/>
          <a:p>
            <a:fld id="{5E8095E2-3BF1-4055-A57D-65E8DCEDED3C}" type="slidenum">
              <a:rPr lang="en-GB" smtClean="0"/>
              <a:t>20</a:t>
            </a:fld>
            <a:endParaRPr lang="en-GB"/>
          </a:p>
        </p:txBody>
      </p:sp>
    </p:spTree>
    <p:extLst>
      <p:ext uri="{BB962C8B-B14F-4D97-AF65-F5344CB8AC3E}">
        <p14:creationId xmlns:p14="http://schemas.microsoft.com/office/powerpoint/2010/main" val="585068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its weaknesses?</a:t>
            </a:r>
            <a:endParaRPr lang="en-GB" dirty="0"/>
          </a:p>
        </p:txBody>
      </p:sp>
      <p:sp>
        <p:nvSpPr>
          <p:cNvPr id="4" name="Slide Number Placeholder 3"/>
          <p:cNvSpPr>
            <a:spLocks noGrp="1"/>
          </p:cNvSpPr>
          <p:nvPr>
            <p:ph type="sldNum" sz="quarter" idx="10"/>
          </p:nvPr>
        </p:nvSpPr>
        <p:spPr/>
        <p:txBody>
          <a:bodyPr/>
          <a:lstStyle/>
          <a:p>
            <a:fld id="{5E8095E2-3BF1-4055-A57D-65E8DCEDED3C}" type="slidenum">
              <a:rPr lang="en-GB" smtClean="0"/>
              <a:t>21</a:t>
            </a:fld>
            <a:endParaRPr lang="en-GB"/>
          </a:p>
        </p:txBody>
      </p:sp>
    </p:spTree>
    <p:extLst>
      <p:ext uri="{BB962C8B-B14F-4D97-AF65-F5344CB8AC3E}">
        <p14:creationId xmlns:p14="http://schemas.microsoft.com/office/powerpoint/2010/main" val="3381279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decided to remote control the robot via a controller connected to a laptop over </a:t>
            </a:r>
            <a:r>
              <a:rPr lang="en-GB" dirty="0" err="1"/>
              <a:t>WiFi</a:t>
            </a:r>
            <a:r>
              <a:rPr lang="en-GB" dirty="0"/>
              <a:t> [SNES controller connected to laptop]</a:t>
            </a:r>
            <a:endParaRPr lang="en-GB" dirty="0"/>
          </a:p>
        </p:txBody>
      </p:sp>
      <p:sp>
        <p:nvSpPr>
          <p:cNvPr id="4" name="Slide Number Placeholder 3"/>
          <p:cNvSpPr>
            <a:spLocks noGrp="1"/>
          </p:cNvSpPr>
          <p:nvPr>
            <p:ph type="sldNum" sz="quarter" idx="10"/>
          </p:nvPr>
        </p:nvSpPr>
        <p:spPr/>
        <p:txBody>
          <a:bodyPr/>
          <a:lstStyle/>
          <a:p>
            <a:fld id="{5E8095E2-3BF1-4055-A57D-65E8DCEDED3C}" type="slidenum">
              <a:rPr lang="en-GB" smtClean="0"/>
              <a:t>4</a:t>
            </a:fld>
            <a:endParaRPr lang="en-GB"/>
          </a:p>
        </p:txBody>
      </p:sp>
    </p:spTree>
    <p:extLst>
      <p:ext uri="{BB962C8B-B14F-4D97-AF65-F5344CB8AC3E}">
        <p14:creationId xmlns:p14="http://schemas.microsoft.com/office/powerpoint/2010/main" val="3943257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had to faff around setting the Pi inside the robot as an AP with a fixed IP [image of https://learn.adafruit.com/setting-up-a-raspberry-pi-as-a-wifi-access-point?view=all]</a:t>
            </a:r>
            <a:endParaRPr lang="en-GB" dirty="0"/>
          </a:p>
        </p:txBody>
      </p:sp>
      <p:sp>
        <p:nvSpPr>
          <p:cNvPr id="4" name="Slide Number Placeholder 3"/>
          <p:cNvSpPr>
            <a:spLocks noGrp="1"/>
          </p:cNvSpPr>
          <p:nvPr>
            <p:ph type="sldNum" sz="quarter" idx="10"/>
          </p:nvPr>
        </p:nvSpPr>
        <p:spPr/>
        <p:txBody>
          <a:bodyPr/>
          <a:lstStyle/>
          <a:p>
            <a:fld id="{5E8095E2-3BF1-4055-A57D-65E8DCEDED3C}" type="slidenum">
              <a:rPr lang="en-GB" smtClean="0"/>
              <a:t>5</a:t>
            </a:fld>
            <a:endParaRPr lang="en-GB"/>
          </a:p>
        </p:txBody>
      </p:sp>
    </p:spTree>
    <p:extLst>
      <p:ext uri="{BB962C8B-B14F-4D97-AF65-F5344CB8AC3E}">
        <p14:creationId xmlns:p14="http://schemas.microsoft.com/office/powerpoint/2010/main" val="1136088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it worked... although when developing the controller code talking to localhost on my laptop I needed to mess around with the addresses / ports</a:t>
            </a:r>
            <a:endParaRPr lang="en-GB" dirty="0"/>
          </a:p>
        </p:txBody>
      </p:sp>
      <p:sp>
        <p:nvSpPr>
          <p:cNvPr id="4" name="Slide Number Placeholder 3"/>
          <p:cNvSpPr>
            <a:spLocks noGrp="1"/>
          </p:cNvSpPr>
          <p:nvPr>
            <p:ph type="sldNum" sz="quarter" idx="10"/>
          </p:nvPr>
        </p:nvSpPr>
        <p:spPr/>
        <p:txBody>
          <a:bodyPr/>
          <a:lstStyle/>
          <a:p>
            <a:fld id="{5E8095E2-3BF1-4055-A57D-65E8DCEDED3C}" type="slidenum">
              <a:rPr lang="en-GB" smtClean="0"/>
              <a:t>6</a:t>
            </a:fld>
            <a:endParaRPr lang="en-GB"/>
          </a:p>
        </p:txBody>
      </p:sp>
    </p:spTree>
    <p:extLst>
      <p:ext uri="{BB962C8B-B14F-4D97-AF65-F5344CB8AC3E}">
        <p14:creationId xmlns:p14="http://schemas.microsoft.com/office/powerpoint/2010/main" val="3317773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 always wanted an excuse to use </a:t>
            </a:r>
            <a:r>
              <a:rPr lang="en-GB" dirty="0" err="1"/>
              <a:t>ZeroMQ</a:t>
            </a:r>
            <a:r>
              <a:rPr lang="en-GB" dirty="0"/>
              <a:t>... so we did that, with a very thin wrapper of my own to make it easier for the lads at the club </a:t>
            </a:r>
            <a:endParaRPr lang="en-GB" dirty="0"/>
          </a:p>
        </p:txBody>
      </p:sp>
      <p:sp>
        <p:nvSpPr>
          <p:cNvPr id="4" name="Slide Number Placeholder 3"/>
          <p:cNvSpPr>
            <a:spLocks noGrp="1"/>
          </p:cNvSpPr>
          <p:nvPr>
            <p:ph type="sldNum" sz="quarter" idx="10"/>
          </p:nvPr>
        </p:nvSpPr>
        <p:spPr/>
        <p:txBody>
          <a:bodyPr/>
          <a:lstStyle/>
          <a:p>
            <a:fld id="{5E8095E2-3BF1-4055-A57D-65E8DCEDED3C}" type="slidenum">
              <a:rPr lang="en-GB" smtClean="0"/>
              <a:t>7</a:t>
            </a:fld>
            <a:endParaRPr lang="en-GB"/>
          </a:p>
        </p:txBody>
      </p:sp>
    </p:spTree>
    <p:extLst>
      <p:ext uri="{BB962C8B-B14F-4D97-AF65-F5344CB8AC3E}">
        <p14:creationId xmlns:p14="http://schemas.microsoft.com/office/powerpoint/2010/main" val="1258860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last year, we decided to do a simple activity involving three Raspberry </a:t>
            </a:r>
            <a:r>
              <a:rPr lang="en-GB" dirty="0" err="1"/>
              <a:t>Pis</a:t>
            </a:r>
            <a:r>
              <a:rPr lang="en-GB" dirty="0"/>
              <a:t> talking across the network: one controlling to a disc spinning on a wheel and sensing the Nerf dart hits on two sensor flaps; one starting and stopping the turntable; and the third receiving the scores and showing the scoreboard</a:t>
            </a:r>
            <a:endParaRPr lang="en-GB" dirty="0"/>
          </a:p>
        </p:txBody>
      </p:sp>
      <p:sp>
        <p:nvSpPr>
          <p:cNvPr id="4" name="Slide Number Placeholder 3"/>
          <p:cNvSpPr>
            <a:spLocks noGrp="1"/>
          </p:cNvSpPr>
          <p:nvPr>
            <p:ph type="sldNum" sz="quarter" idx="10"/>
          </p:nvPr>
        </p:nvSpPr>
        <p:spPr/>
        <p:txBody>
          <a:bodyPr/>
          <a:lstStyle/>
          <a:p>
            <a:fld id="{5E8095E2-3BF1-4055-A57D-65E8DCEDED3C}" type="slidenum">
              <a:rPr lang="en-GB" smtClean="0"/>
              <a:t>8</a:t>
            </a:fld>
            <a:endParaRPr lang="en-GB"/>
          </a:p>
        </p:txBody>
      </p:sp>
    </p:spTree>
    <p:extLst>
      <p:ext uri="{BB962C8B-B14F-4D97-AF65-F5344CB8AC3E}">
        <p14:creationId xmlns:p14="http://schemas.microsoft.com/office/powerpoint/2010/main" val="4085279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had three teams running over three weeks, with a one-hour session each week. I repurposed the </a:t>
            </a:r>
            <a:r>
              <a:rPr lang="en-GB" dirty="0" err="1"/>
              <a:t>zmq</a:t>
            </a:r>
            <a:r>
              <a:rPr lang="en-GB" dirty="0"/>
              <a:t> wrapper from the robot and gave the </a:t>
            </a:r>
            <a:r>
              <a:rPr lang="en-GB" dirty="0" err="1"/>
              <a:t>RPis</a:t>
            </a:r>
            <a:r>
              <a:rPr lang="en-GB" dirty="0"/>
              <a:t> static addresses. But each time the lads came in, we ended up with different addresses and so on, and there was a lot of "type *these* numbers in instead of *those* numbers" going on.</a:t>
            </a:r>
            <a:endParaRPr lang="en-GB" dirty="0"/>
          </a:p>
        </p:txBody>
      </p:sp>
      <p:sp>
        <p:nvSpPr>
          <p:cNvPr id="4" name="Slide Number Placeholder 3"/>
          <p:cNvSpPr>
            <a:spLocks noGrp="1"/>
          </p:cNvSpPr>
          <p:nvPr>
            <p:ph type="sldNum" sz="quarter" idx="10"/>
          </p:nvPr>
        </p:nvSpPr>
        <p:spPr/>
        <p:txBody>
          <a:bodyPr/>
          <a:lstStyle/>
          <a:p>
            <a:fld id="{5E8095E2-3BF1-4055-A57D-65E8DCEDED3C}" type="slidenum">
              <a:rPr lang="en-GB" smtClean="0"/>
              <a:t>9</a:t>
            </a:fld>
            <a:endParaRPr lang="en-GB"/>
          </a:p>
        </p:txBody>
      </p:sp>
    </p:spTree>
    <p:extLst>
      <p:ext uri="{BB962C8B-B14F-4D97-AF65-F5344CB8AC3E}">
        <p14:creationId xmlns:p14="http://schemas.microsoft.com/office/powerpoint/2010/main" val="1261381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thought: there are two things we need to do here which are particular to this kind of club situation -- and which would be similar in a </a:t>
            </a:r>
            <a:r>
              <a:rPr lang="en-GB" dirty="0" err="1"/>
              <a:t>CoderDojo</a:t>
            </a:r>
            <a:r>
              <a:rPr lang="en-GB" dirty="0"/>
              <a:t> or a classroom. </a:t>
            </a:r>
            <a:endParaRPr lang="en-GB" dirty="0"/>
          </a:p>
        </p:txBody>
      </p:sp>
      <p:sp>
        <p:nvSpPr>
          <p:cNvPr id="4" name="Slide Number Placeholder 3"/>
          <p:cNvSpPr>
            <a:spLocks noGrp="1"/>
          </p:cNvSpPr>
          <p:nvPr>
            <p:ph type="sldNum" sz="quarter" idx="10"/>
          </p:nvPr>
        </p:nvSpPr>
        <p:spPr/>
        <p:txBody>
          <a:bodyPr/>
          <a:lstStyle/>
          <a:p>
            <a:fld id="{5E8095E2-3BF1-4055-A57D-65E8DCEDED3C}" type="slidenum">
              <a:rPr lang="en-GB" smtClean="0"/>
              <a:t>10</a:t>
            </a:fld>
            <a:endParaRPr lang="en-GB"/>
          </a:p>
        </p:txBody>
      </p:sp>
    </p:spTree>
    <p:extLst>
      <p:ext uri="{BB962C8B-B14F-4D97-AF65-F5344CB8AC3E}">
        <p14:creationId xmlns:p14="http://schemas.microsoft.com/office/powerpoint/2010/main" val="1862717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have a simple way of discovering the other machine you're talking to;</a:t>
            </a:r>
            <a:endParaRPr lang="en-GB" dirty="0"/>
          </a:p>
        </p:txBody>
      </p:sp>
      <p:sp>
        <p:nvSpPr>
          <p:cNvPr id="4" name="Slide Number Placeholder 3"/>
          <p:cNvSpPr>
            <a:spLocks noGrp="1"/>
          </p:cNvSpPr>
          <p:nvPr>
            <p:ph type="sldNum" sz="quarter" idx="10"/>
          </p:nvPr>
        </p:nvSpPr>
        <p:spPr/>
        <p:txBody>
          <a:bodyPr/>
          <a:lstStyle/>
          <a:p>
            <a:fld id="{5E8095E2-3BF1-4055-A57D-65E8DCEDED3C}" type="slidenum">
              <a:rPr lang="en-GB" smtClean="0"/>
              <a:t>11</a:t>
            </a:fld>
            <a:endParaRPr lang="en-GB"/>
          </a:p>
        </p:txBody>
      </p:sp>
    </p:spTree>
    <p:extLst>
      <p:ext uri="{BB962C8B-B14F-4D97-AF65-F5344CB8AC3E}">
        <p14:creationId xmlns:p14="http://schemas.microsoft.com/office/powerpoint/2010/main" val="346223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BB8BBC93-A043-4AF2-89F5-6F1B6A4AD481}" type="datetimeFigureOut">
              <a:rPr lang="en-GB" smtClean="0"/>
              <a:t>28/10/2017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71DC07-47FD-474C-9CAF-41E02B7C6309}" type="slidenum">
              <a:rPr lang="en-GB" smtClean="0"/>
              <a:t>‹#›</a:t>
            </a:fld>
            <a:endParaRPr lang="en-GB"/>
          </a:p>
        </p:txBody>
      </p:sp>
    </p:spTree>
    <p:extLst>
      <p:ext uri="{BB962C8B-B14F-4D97-AF65-F5344CB8AC3E}">
        <p14:creationId xmlns:p14="http://schemas.microsoft.com/office/powerpoint/2010/main" val="1619063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B8BBC93-A043-4AF2-89F5-6F1B6A4AD481}" type="datetimeFigureOut">
              <a:rPr lang="en-GB" smtClean="0"/>
              <a:t>28/10/2017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71DC07-47FD-474C-9CAF-41E02B7C6309}" type="slidenum">
              <a:rPr lang="en-GB" smtClean="0"/>
              <a:t>‹#›</a:t>
            </a:fld>
            <a:endParaRPr lang="en-GB"/>
          </a:p>
        </p:txBody>
      </p:sp>
    </p:spTree>
    <p:extLst>
      <p:ext uri="{BB962C8B-B14F-4D97-AF65-F5344CB8AC3E}">
        <p14:creationId xmlns:p14="http://schemas.microsoft.com/office/powerpoint/2010/main" val="1192566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B8BBC93-A043-4AF2-89F5-6F1B6A4AD481}" type="datetimeFigureOut">
              <a:rPr lang="en-GB" smtClean="0"/>
              <a:t>28/10/2017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71DC07-47FD-474C-9CAF-41E02B7C6309}" type="slidenum">
              <a:rPr lang="en-GB" smtClean="0"/>
              <a:t>‹#›</a:t>
            </a:fld>
            <a:endParaRPr lang="en-GB"/>
          </a:p>
        </p:txBody>
      </p:sp>
    </p:spTree>
    <p:extLst>
      <p:ext uri="{BB962C8B-B14F-4D97-AF65-F5344CB8AC3E}">
        <p14:creationId xmlns:p14="http://schemas.microsoft.com/office/powerpoint/2010/main" val="2998996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B8BBC93-A043-4AF2-89F5-6F1B6A4AD481}" type="datetimeFigureOut">
              <a:rPr lang="en-GB" smtClean="0"/>
              <a:t>28/10/2017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71DC07-47FD-474C-9CAF-41E02B7C6309}" type="slidenum">
              <a:rPr lang="en-GB" smtClean="0"/>
              <a:t>‹#›</a:t>
            </a:fld>
            <a:endParaRPr lang="en-GB"/>
          </a:p>
        </p:txBody>
      </p:sp>
    </p:spTree>
    <p:extLst>
      <p:ext uri="{BB962C8B-B14F-4D97-AF65-F5344CB8AC3E}">
        <p14:creationId xmlns:p14="http://schemas.microsoft.com/office/powerpoint/2010/main" val="2529399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B8BBC93-A043-4AF2-89F5-6F1B6A4AD481}" type="datetimeFigureOut">
              <a:rPr lang="en-GB" smtClean="0"/>
              <a:t>28/10/2017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71DC07-47FD-474C-9CAF-41E02B7C6309}" type="slidenum">
              <a:rPr lang="en-GB" smtClean="0"/>
              <a:t>‹#›</a:t>
            </a:fld>
            <a:endParaRPr lang="en-GB"/>
          </a:p>
        </p:txBody>
      </p:sp>
    </p:spTree>
    <p:extLst>
      <p:ext uri="{BB962C8B-B14F-4D97-AF65-F5344CB8AC3E}">
        <p14:creationId xmlns:p14="http://schemas.microsoft.com/office/powerpoint/2010/main" val="2808803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B8BBC93-A043-4AF2-89F5-6F1B6A4AD481}" type="datetimeFigureOut">
              <a:rPr lang="en-GB" smtClean="0"/>
              <a:t>28/10/2017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471DC07-47FD-474C-9CAF-41E02B7C6309}" type="slidenum">
              <a:rPr lang="en-GB" smtClean="0"/>
              <a:t>‹#›</a:t>
            </a:fld>
            <a:endParaRPr lang="en-GB"/>
          </a:p>
        </p:txBody>
      </p:sp>
    </p:spTree>
    <p:extLst>
      <p:ext uri="{BB962C8B-B14F-4D97-AF65-F5344CB8AC3E}">
        <p14:creationId xmlns:p14="http://schemas.microsoft.com/office/powerpoint/2010/main" val="1701386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BB8BBC93-A043-4AF2-89F5-6F1B6A4AD481}" type="datetimeFigureOut">
              <a:rPr lang="en-GB" smtClean="0"/>
              <a:t>28/10/2017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471DC07-47FD-474C-9CAF-41E02B7C6309}" type="slidenum">
              <a:rPr lang="en-GB" smtClean="0"/>
              <a:t>‹#›</a:t>
            </a:fld>
            <a:endParaRPr lang="en-GB"/>
          </a:p>
        </p:txBody>
      </p:sp>
    </p:spTree>
    <p:extLst>
      <p:ext uri="{BB962C8B-B14F-4D97-AF65-F5344CB8AC3E}">
        <p14:creationId xmlns:p14="http://schemas.microsoft.com/office/powerpoint/2010/main" val="72762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BB8BBC93-A043-4AF2-89F5-6F1B6A4AD481}" type="datetimeFigureOut">
              <a:rPr lang="en-GB" smtClean="0"/>
              <a:t>28/10/2017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471DC07-47FD-474C-9CAF-41E02B7C6309}" type="slidenum">
              <a:rPr lang="en-GB" smtClean="0"/>
              <a:t>‹#›</a:t>
            </a:fld>
            <a:endParaRPr lang="en-GB"/>
          </a:p>
        </p:txBody>
      </p:sp>
    </p:spTree>
    <p:extLst>
      <p:ext uri="{BB962C8B-B14F-4D97-AF65-F5344CB8AC3E}">
        <p14:creationId xmlns:p14="http://schemas.microsoft.com/office/powerpoint/2010/main" val="1421238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8BBC93-A043-4AF2-89F5-6F1B6A4AD481}" type="datetimeFigureOut">
              <a:rPr lang="en-GB" smtClean="0"/>
              <a:t>28/10/2017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471DC07-47FD-474C-9CAF-41E02B7C6309}" type="slidenum">
              <a:rPr lang="en-GB" smtClean="0"/>
              <a:t>‹#›</a:t>
            </a:fld>
            <a:endParaRPr lang="en-GB"/>
          </a:p>
        </p:txBody>
      </p:sp>
    </p:spTree>
    <p:extLst>
      <p:ext uri="{BB962C8B-B14F-4D97-AF65-F5344CB8AC3E}">
        <p14:creationId xmlns:p14="http://schemas.microsoft.com/office/powerpoint/2010/main" val="3036088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8BBC93-A043-4AF2-89F5-6F1B6A4AD481}" type="datetimeFigureOut">
              <a:rPr lang="en-GB" smtClean="0"/>
              <a:t>28/10/2017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471DC07-47FD-474C-9CAF-41E02B7C6309}" type="slidenum">
              <a:rPr lang="en-GB" smtClean="0"/>
              <a:t>‹#›</a:t>
            </a:fld>
            <a:endParaRPr lang="en-GB"/>
          </a:p>
        </p:txBody>
      </p:sp>
    </p:spTree>
    <p:extLst>
      <p:ext uri="{BB962C8B-B14F-4D97-AF65-F5344CB8AC3E}">
        <p14:creationId xmlns:p14="http://schemas.microsoft.com/office/powerpoint/2010/main" val="3530127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8BBC93-A043-4AF2-89F5-6F1B6A4AD481}" type="datetimeFigureOut">
              <a:rPr lang="en-GB" smtClean="0"/>
              <a:t>28/10/2017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471DC07-47FD-474C-9CAF-41E02B7C6309}" type="slidenum">
              <a:rPr lang="en-GB" smtClean="0"/>
              <a:t>‹#›</a:t>
            </a:fld>
            <a:endParaRPr lang="en-GB"/>
          </a:p>
        </p:txBody>
      </p:sp>
    </p:spTree>
    <p:extLst>
      <p:ext uri="{BB962C8B-B14F-4D97-AF65-F5344CB8AC3E}">
        <p14:creationId xmlns:p14="http://schemas.microsoft.com/office/powerpoint/2010/main" val="1282955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8BBC93-A043-4AF2-89F5-6F1B6A4AD481}" type="datetimeFigureOut">
              <a:rPr lang="en-GB" smtClean="0"/>
              <a:t>28/10/2017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71DC07-47FD-474C-9CAF-41E02B7C6309}" type="slidenum">
              <a:rPr lang="en-GB" smtClean="0"/>
              <a:t>‹#›</a:t>
            </a:fld>
            <a:endParaRPr lang="en-GB"/>
          </a:p>
        </p:txBody>
      </p:sp>
    </p:spTree>
    <p:extLst>
      <p:ext uri="{BB962C8B-B14F-4D97-AF65-F5344CB8AC3E}">
        <p14:creationId xmlns:p14="http://schemas.microsoft.com/office/powerpoint/2010/main" val="3563772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networkzero.readthedocs.io/" TargetMode="External"/><Relationship Id="rId2" Type="http://schemas.openxmlformats.org/officeDocument/2006/relationships/hyperlink" Target="https://github.com/tjguk/networkzero"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networkzero.readthedocs.io/" TargetMode="External"/><Relationship Id="rId2" Type="http://schemas.openxmlformats.org/officeDocument/2006/relationships/hyperlink" Target="https://github.com/tjguk/networkzero"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4135437"/>
          </a:xfrm>
        </p:spPr>
        <p:txBody>
          <a:bodyPr>
            <a:normAutofit/>
          </a:bodyPr>
          <a:lstStyle/>
          <a:p>
            <a:r>
              <a:rPr lang="en-GB" dirty="0">
                <a:solidFill>
                  <a:schemeClr val="bg1"/>
                </a:solidFill>
              </a:rPr>
              <a:t>pip install </a:t>
            </a:r>
            <a:r>
              <a:rPr lang="en-GB" dirty="0" err="1">
                <a:solidFill>
                  <a:schemeClr val="bg1"/>
                </a:solidFill>
              </a:rPr>
              <a:t>networkzero</a:t>
            </a:r>
            <a:br>
              <a:rPr lang="en-GB" dirty="0">
                <a:solidFill>
                  <a:schemeClr val="bg1"/>
                </a:solidFill>
              </a:rPr>
            </a:br>
            <a:r>
              <a:rPr lang="en-GB" i="1" dirty="0">
                <a:solidFill>
                  <a:schemeClr val="bg1"/>
                </a:solidFill>
              </a:rPr>
              <a:t>then</a:t>
            </a:r>
            <a:br>
              <a:rPr lang="en-GB" dirty="0">
                <a:solidFill>
                  <a:schemeClr val="bg1"/>
                </a:solidFill>
              </a:rPr>
            </a:br>
            <a:r>
              <a:rPr lang="en-GB" dirty="0" err="1">
                <a:solidFill>
                  <a:schemeClr val="bg1"/>
                </a:solidFill>
              </a:rPr>
              <a:t>WiFi</a:t>
            </a:r>
            <a:r>
              <a:rPr lang="en-GB" dirty="0">
                <a:solidFill>
                  <a:schemeClr val="bg1"/>
                </a:solidFill>
              </a:rPr>
              <a:t>: </a:t>
            </a:r>
            <a:r>
              <a:rPr lang="en-GB" dirty="0" err="1">
                <a:solidFill>
                  <a:schemeClr val="bg1"/>
                </a:solidFill>
              </a:rPr>
              <a:t>westpark</a:t>
            </a:r>
            <a:r>
              <a:rPr lang="en-GB" dirty="0">
                <a:solidFill>
                  <a:schemeClr val="bg1"/>
                </a:solidFill>
              </a:rPr>
              <a:t>-club</a:t>
            </a:r>
          </a:p>
        </p:txBody>
      </p:sp>
    </p:spTree>
    <p:extLst>
      <p:ext uri="{BB962C8B-B14F-4D97-AF65-F5344CB8AC3E}">
        <p14:creationId xmlns:p14="http://schemas.microsoft.com/office/powerpoint/2010/main" val="2186231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14312"/>
            <a:ext cx="11430000" cy="6429375"/>
          </a:xfrm>
          <a:prstGeom prst="rect">
            <a:avLst/>
          </a:prstGeom>
        </p:spPr>
      </p:pic>
    </p:spTree>
    <p:extLst>
      <p:ext uri="{BB962C8B-B14F-4D97-AF65-F5344CB8AC3E}">
        <p14:creationId xmlns:p14="http://schemas.microsoft.com/office/powerpoint/2010/main" val="1502834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6480" y="919480"/>
            <a:ext cx="5643880" cy="5643880"/>
          </a:xfrm>
          <a:prstGeom prst="rect">
            <a:avLst/>
          </a:prstGeom>
        </p:spPr>
      </p:pic>
    </p:spTree>
    <p:extLst>
      <p:ext uri="{BB962C8B-B14F-4D97-AF65-F5344CB8AC3E}">
        <p14:creationId xmlns:p14="http://schemas.microsoft.com/office/powerpoint/2010/main" val="2340737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5206" y="178206"/>
            <a:ext cx="6501587" cy="6501587"/>
          </a:xfrm>
          <a:prstGeom prst="rect">
            <a:avLst/>
          </a:prstGeom>
        </p:spPr>
      </p:pic>
    </p:spTree>
    <p:extLst>
      <p:ext uri="{BB962C8B-B14F-4D97-AF65-F5344CB8AC3E}">
        <p14:creationId xmlns:p14="http://schemas.microsoft.com/office/powerpoint/2010/main" val="1029748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560" y="639064"/>
            <a:ext cx="7305040" cy="5551830"/>
          </a:xfrm>
          <a:prstGeom prst="rect">
            <a:avLst/>
          </a:prstGeom>
        </p:spPr>
      </p:pic>
    </p:spTree>
    <p:extLst>
      <p:ext uri="{BB962C8B-B14F-4D97-AF65-F5344CB8AC3E}">
        <p14:creationId xmlns:p14="http://schemas.microsoft.com/office/powerpoint/2010/main" val="1730421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14996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7172"/>
            <a:ext cx="12192000" cy="5323656"/>
          </a:xfrm>
          <a:prstGeom prst="rect">
            <a:avLst/>
          </a:prstGeom>
        </p:spPr>
      </p:pic>
    </p:spTree>
    <p:extLst>
      <p:ext uri="{BB962C8B-B14F-4D97-AF65-F5344CB8AC3E}">
        <p14:creationId xmlns:p14="http://schemas.microsoft.com/office/powerpoint/2010/main" val="3986028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9759" y="391319"/>
            <a:ext cx="2539682" cy="2539682"/>
          </a:xfrm>
          <a:prstGeom prst="rect">
            <a:avLst/>
          </a:prstGeom>
        </p:spPr>
      </p:pic>
      <p:pic>
        <p:nvPicPr>
          <p:cNvPr id="3" name="Picture 2"/>
          <p:cNvPicPr>
            <a:picLocks noChangeAspect="1"/>
          </p:cNvPicPr>
          <p:nvPr/>
        </p:nvPicPr>
        <p:blipFill>
          <a:blip r:embed="rId4"/>
          <a:stretch>
            <a:fillRect/>
          </a:stretch>
        </p:blipFill>
        <p:spPr>
          <a:xfrm>
            <a:off x="4440053" y="1597667"/>
            <a:ext cx="2133333" cy="2666667"/>
          </a:xfrm>
          <a:prstGeom prst="rect">
            <a:avLst/>
          </a:prstGeom>
        </p:spPr>
      </p:pic>
      <p:pic>
        <p:nvPicPr>
          <p:cNvPr id="4" name="Picture 3"/>
          <p:cNvPicPr>
            <a:picLocks noChangeAspect="1"/>
          </p:cNvPicPr>
          <p:nvPr/>
        </p:nvPicPr>
        <p:blipFill>
          <a:blip r:embed="rId5"/>
          <a:stretch>
            <a:fillRect/>
          </a:stretch>
        </p:blipFill>
        <p:spPr>
          <a:xfrm>
            <a:off x="7955470" y="604710"/>
            <a:ext cx="3047619" cy="3047619"/>
          </a:xfrm>
          <a:prstGeom prst="rect">
            <a:avLst/>
          </a:prstGeom>
        </p:spPr>
      </p:pic>
      <p:sp>
        <p:nvSpPr>
          <p:cNvPr id="5" name="TextBox 4"/>
          <p:cNvSpPr txBox="1"/>
          <p:nvPr/>
        </p:nvSpPr>
        <p:spPr>
          <a:xfrm>
            <a:off x="609759" y="3103592"/>
            <a:ext cx="2684838" cy="646331"/>
          </a:xfrm>
          <a:prstGeom prst="rect">
            <a:avLst/>
          </a:prstGeom>
          <a:noFill/>
        </p:spPr>
        <p:txBody>
          <a:bodyPr wrap="none" rtlCol="0">
            <a:spAutoFit/>
          </a:bodyPr>
          <a:lstStyle/>
          <a:p>
            <a:r>
              <a:rPr lang="en-GB" sz="3600" dirty="0" err="1">
                <a:solidFill>
                  <a:schemeClr val="bg1"/>
                </a:solidFill>
              </a:rPr>
              <a:t>PyGame</a:t>
            </a:r>
            <a:r>
              <a:rPr lang="en-GB" sz="3600" dirty="0">
                <a:solidFill>
                  <a:schemeClr val="bg1"/>
                </a:solidFill>
              </a:rPr>
              <a:t> Zero</a:t>
            </a:r>
          </a:p>
        </p:txBody>
      </p:sp>
      <p:sp>
        <p:nvSpPr>
          <p:cNvPr id="7" name="TextBox 6"/>
          <p:cNvSpPr txBox="1"/>
          <p:nvPr/>
        </p:nvSpPr>
        <p:spPr>
          <a:xfrm>
            <a:off x="4440053" y="750499"/>
            <a:ext cx="2077813" cy="646331"/>
          </a:xfrm>
          <a:prstGeom prst="rect">
            <a:avLst/>
          </a:prstGeom>
          <a:noFill/>
        </p:spPr>
        <p:txBody>
          <a:bodyPr wrap="none" rtlCol="0">
            <a:spAutoFit/>
          </a:bodyPr>
          <a:lstStyle/>
          <a:p>
            <a:r>
              <a:rPr lang="en-GB" sz="3600" dirty="0">
                <a:solidFill>
                  <a:schemeClr val="bg1"/>
                </a:solidFill>
              </a:rPr>
              <a:t>GPIO Zero</a:t>
            </a:r>
          </a:p>
        </p:txBody>
      </p:sp>
      <p:sp>
        <p:nvSpPr>
          <p:cNvPr id="8" name="TextBox 7"/>
          <p:cNvSpPr txBox="1"/>
          <p:nvPr/>
        </p:nvSpPr>
        <p:spPr>
          <a:xfrm>
            <a:off x="8564605" y="3941168"/>
            <a:ext cx="1829347" cy="646331"/>
          </a:xfrm>
          <a:prstGeom prst="rect">
            <a:avLst/>
          </a:prstGeom>
          <a:noFill/>
        </p:spPr>
        <p:txBody>
          <a:bodyPr wrap="none" rtlCol="0">
            <a:spAutoFit/>
          </a:bodyPr>
          <a:lstStyle/>
          <a:p>
            <a:r>
              <a:rPr lang="en-GB" sz="3600" dirty="0">
                <a:solidFill>
                  <a:schemeClr val="bg1"/>
                </a:solidFill>
              </a:rPr>
              <a:t>GUI Zero</a:t>
            </a:r>
          </a:p>
        </p:txBody>
      </p:sp>
    </p:spTree>
    <p:extLst>
      <p:ext uri="{BB962C8B-B14F-4D97-AF65-F5344CB8AC3E}">
        <p14:creationId xmlns:p14="http://schemas.microsoft.com/office/powerpoint/2010/main" val="5524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992" y="323416"/>
            <a:ext cx="10136015" cy="6211167"/>
          </a:xfrm>
          <a:prstGeom prst="rect">
            <a:avLst/>
          </a:prstGeom>
        </p:spPr>
      </p:pic>
    </p:spTree>
    <p:extLst>
      <p:ext uri="{BB962C8B-B14F-4D97-AF65-F5344CB8AC3E}">
        <p14:creationId xmlns:p14="http://schemas.microsoft.com/office/powerpoint/2010/main" val="2255022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518" y="534918"/>
            <a:ext cx="3061722" cy="30617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5760" y="2065779"/>
            <a:ext cx="4754880" cy="3566160"/>
          </a:xfrm>
          <a:prstGeom prst="rect">
            <a:avLst/>
          </a:prstGeom>
        </p:spPr>
      </p:pic>
    </p:spTree>
    <p:extLst>
      <p:ext uri="{BB962C8B-B14F-4D97-AF65-F5344CB8AC3E}">
        <p14:creationId xmlns:p14="http://schemas.microsoft.com/office/powerpoint/2010/main" val="2153770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89185" y="940777"/>
            <a:ext cx="8528360" cy="5078313"/>
          </a:xfrm>
          <a:prstGeom prst="rect">
            <a:avLst/>
          </a:prstGeom>
          <a:noFill/>
        </p:spPr>
        <p:txBody>
          <a:bodyPr wrap="none" rtlCol="0">
            <a:spAutoFit/>
          </a:bodyPr>
          <a:lstStyle/>
          <a:p>
            <a:r>
              <a:rPr lang="en-GB" sz="5400" dirty="0">
                <a:solidFill>
                  <a:schemeClr val="bg1"/>
                </a:solidFill>
              </a:rPr>
              <a:t>import </a:t>
            </a:r>
            <a:r>
              <a:rPr lang="en-GB" sz="5400" dirty="0" err="1">
                <a:solidFill>
                  <a:schemeClr val="bg1"/>
                </a:solidFill>
              </a:rPr>
              <a:t>networkzero</a:t>
            </a:r>
            <a:r>
              <a:rPr lang="en-GB" sz="5400" dirty="0">
                <a:solidFill>
                  <a:schemeClr val="bg1"/>
                </a:solidFill>
              </a:rPr>
              <a:t> as nw0</a:t>
            </a:r>
          </a:p>
          <a:p>
            <a:r>
              <a:rPr lang="en-GB" sz="5400" dirty="0">
                <a:solidFill>
                  <a:schemeClr val="bg1"/>
                </a:solidFill>
              </a:rPr>
              <a:t>blink = nw0.discover(“blink”)</a:t>
            </a:r>
          </a:p>
          <a:p>
            <a:r>
              <a:rPr lang="en-GB" sz="5400" dirty="0">
                <a:solidFill>
                  <a:schemeClr val="bg1"/>
                </a:solidFill>
              </a:rPr>
              <a:t>nw0.send_message_to(</a:t>
            </a:r>
          </a:p>
          <a:p>
            <a:r>
              <a:rPr lang="en-GB" sz="5400" dirty="0">
                <a:solidFill>
                  <a:schemeClr val="bg1"/>
                </a:solidFill>
              </a:rPr>
              <a:t>    blink,</a:t>
            </a:r>
          </a:p>
          <a:p>
            <a:r>
              <a:rPr lang="en-GB" sz="5400" dirty="0">
                <a:solidFill>
                  <a:schemeClr val="bg1"/>
                </a:solidFill>
              </a:rPr>
              <a:t>    (“&lt;name&gt;”, “RGBWRGBW”)</a:t>
            </a:r>
          </a:p>
          <a:p>
            <a:r>
              <a:rPr lang="en-GB" sz="5400" dirty="0">
                <a:solidFill>
                  <a:schemeClr val="bg1"/>
                </a:solidFill>
              </a:rPr>
              <a:t>)</a:t>
            </a:r>
          </a:p>
        </p:txBody>
      </p:sp>
    </p:spTree>
    <p:extLst>
      <p:ext uri="{BB962C8B-B14F-4D97-AF65-F5344CB8AC3E}">
        <p14:creationId xmlns:p14="http://schemas.microsoft.com/office/powerpoint/2010/main" val="3872495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err="1">
                <a:solidFill>
                  <a:schemeClr val="bg1"/>
                </a:solidFill>
              </a:rPr>
              <a:t>NetworkZero</a:t>
            </a:r>
            <a:endParaRPr lang="en-GB" dirty="0">
              <a:solidFill>
                <a:schemeClr val="bg1"/>
              </a:solidFill>
            </a:endParaRPr>
          </a:p>
        </p:txBody>
      </p:sp>
      <p:sp>
        <p:nvSpPr>
          <p:cNvPr id="3" name="Subtitle 2"/>
          <p:cNvSpPr>
            <a:spLocks noGrp="1"/>
          </p:cNvSpPr>
          <p:nvPr>
            <p:ph type="subTitle" idx="1"/>
          </p:nvPr>
        </p:nvSpPr>
        <p:spPr/>
        <p:txBody>
          <a:bodyPr/>
          <a:lstStyle/>
          <a:p>
            <a:r>
              <a:rPr lang="en-GB" dirty="0">
                <a:solidFill>
                  <a:schemeClr val="bg1"/>
                </a:solidFill>
              </a:rPr>
              <a:t>Easy Network Discovery &amp; Messaging</a:t>
            </a:r>
          </a:p>
          <a:p>
            <a:r>
              <a:rPr lang="en-GB" dirty="0">
                <a:solidFill>
                  <a:schemeClr val="bg1"/>
                </a:solidFill>
                <a:hlinkClick r:id="rId2"/>
              </a:rPr>
              <a:t>https://github.com/tjguk/networkzero</a:t>
            </a:r>
            <a:endParaRPr lang="en-GB" dirty="0">
              <a:solidFill>
                <a:schemeClr val="bg1"/>
              </a:solidFill>
            </a:endParaRPr>
          </a:p>
          <a:p>
            <a:r>
              <a:rPr lang="en-GB" dirty="0">
                <a:solidFill>
                  <a:schemeClr val="bg1"/>
                </a:solidFill>
                <a:hlinkClick r:id="rId3"/>
              </a:rPr>
              <a:t>http://networkzero.readthedocs.io/</a:t>
            </a:r>
            <a:endParaRPr lang="en-GB" dirty="0">
              <a:solidFill>
                <a:schemeClr val="bg1"/>
              </a:solidFill>
            </a:endParaRPr>
          </a:p>
          <a:p>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472784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502050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3833" y="86833"/>
            <a:ext cx="6709144" cy="6709144"/>
          </a:xfrm>
          <a:prstGeom prst="rect">
            <a:avLst/>
          </a:prstGeom>
        </p:spPr>
      </p:pic>
    </p:spTree>
    <p:extLst>
      <p:ext uri="{BB962C8B-B14F-4D97-AF65-F5344CB8AC3E}">
        <p14:creationId xmlns:p14="http://schemas.microsoft.com/office/powerpoint/2010/main" val="182060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err="1">
                <a:solidFill>
                  <a:schemeClr val="bg1"/>
                </a:solidFill>
              </a:rPr>
              <a:t>NetworkZero</a:t>
            </a:r>
            <a:endParaRPr lang="en-GB" dirty="0">
              <a:solidFill>
                <a:schemeClr val="bg1"/>
              </a:solidFill>
            </a:endParaRPr>
          </a:p>
        </p:txBody>
      </p:sp>
      <p:sp>
        <p:nvSpPr>
          <p:cNvPr id="3" name="Subtitle 2"/>
          <p:cNvSpPr>
            <a:spLocks noGrp="1"/>
          </p:cNvSpPr>
          <p:nvPr>
            <p:ph type="subTitle" idx="1"/>
          </p:nvPr>
        </p:nvSpPr>
        <p:spPr/>
        <p:txBody>
          <a:bodyPr/>
          <a:lstStyle/>
          <a:p>
            <a:r>
              <a:rPr lang="en-GB" dirty="0">
                <a:solidFill>
                  <a:schemeClr val="bg1"/>
                </a:solidFill>
              </a:rPr>
              <a:t>Tim Golden @</a:t>
            </a:r>
            <a:r>
              <a:rPr lang="en-GB" dirty="0" err="1">
                <a:solidFill>
                  <a:schemeClr val="bg1"/>
                </a:solidFill>
              </a:rPr>
              <a:t>tjguk</a:t>
            </a:r>
            <a:endParaRPr lang="en-GB" dirty="0">
              <a:solidFill>
                <a:schemeClr val="bg1"/>
              </a:solidFill>
            </a:endParaRPr>
          </a:p>
          <a:p>
            <a:r>
              <a:rPr lang="en-GB" dirty="0">
                <a:solidFill>
                  <a:schemeClr val="bg1"/>
                </a:solidFill>
                <a:hlinkClick r:id="rId2"/>
              </a:rPr>
              <a:t>https://github.com/tjguk/networkzero</a:t>
            </a:r>
            <a:endParaRPr lang="en-GB" dirty="0">
              <a:solidFill>
                <a:schemeClr val="bg1"/>
              </a:solidFill>
            </a:endParaRPr>
          </a:p>
          <a:p>
            <a:r>
              <a:rPr lang="en-GB" dirty="0">
                <a:solidFill>
                  <a:schemeClr val="bg1"/>
                </a:solidFill>
                <a:hlinkClick r:id="rId3"/>
              </a:rPr>
              <a:t>http://networkzero.readthedocs.io/</a:t>
            </a:r>
            <a:endParaRPr lang="en-GB" dirty="0">
              <a:solidFill>
                <a:schemeClr val="bg1"/>
              </a:solidFill>
            </a:endParaRPr>
          </a:p>
          <a:p>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4185402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9833" y="0"/>
            <a:ext cx="3852333" cy="6858000"/>
          </a:xfrm>
          <a:prstGeom prst="rect">
            <a:avLst/>
          </a:prstGeom>
        </p:spPr>
      </p:pic>
    </p:spTree>
    <p:extLst>
      <p:ext uri="{BB962C8B-B14F-4D97-AF65-F5344CB8AC3E}">
        <p14:creationId xmlns:p14="http://schemas.microsoft.com/office/powerpoint/2010/main" val="293867552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9833" y="0"/>
            <a:ext cx="3852333" cy="6858000"/>
          </a:xfrm>
          <a:prstGeom prst="rect">
            <a:avLst/>
          </a:prstGeom>
        </p:spPr>
      </p:pic>
    </p:spTree>
    <p:extLst>
      <p:ext uri="{BB962C8B-B14F-4D97-AF65-F5344CB8AC3E}">
        <p14:creationId xmlns:p14="http://schemas.microsoft.com/office/powerpoint/2010/main" val="2302727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141" y="0"/>
            <a:ext cx="5381718" cy="6858000"/>
          </a:xfrm>
          <a:prstGeom prst="rect">
            <a:avLst/>
          </a:prstGeom>
        </p:spPr>
      </p:pic>
    </p:spTree>
    <p:extLst>
      <p:ext uri="{BB962C8B-B14F-4D97-AF65-F5344CB8AC3E}">
        <p14:creationId xmlns:p14="http://schemas.microsoft.com/office/powerpoint/2010/main" val="448976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0186"/>
            <a:ext cx="12192000" cy="6017628"/>
          </a:xfrm>
          <a:prstGeom prst="rect">
            <a:avLst/>
          </a:prstGeom>
        </p:spPr>
      </p:pic>
    </p:spTree>
    <p:extLst>
      <p:ext uri="{BB962C8B-B14F-4D97-AF65-F5344CB8AC3E}">
        <p14:creationId xmlns:p14="http://schemas.microsoft.com/office/powerpoint/2010/main" val="3432717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949" y="0"/>
            <a:ext cx="5928102" cy="6858000"/>
          </a:xfrm>
          <a:prstGeom prst="rect">
            <a:avLst/>
          </a:prstGeom>
        </p:spPr>
      </p:pic>
    </p:spTree>
    <p:extLst>
      <p:ext uri="{BB962C8B-B14F-4D97-AF65-F5344CB8AC3E}">
        <p14:creationId xmlns:p14="http://schemas.microsoft.com/office/powerpoint/2010/main" val="2015793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02" y="0"/>
            <a:ext cx="3852333" cy="6858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689" y="0"/>
            <a:ext cx="3852333" cy="6858000"/>
          </a:xfrm>
          <a:prstGeom prst="rect">
            <a:avLst/>
          </a:prstGeom>
        </p:spPr>
      </p:pic>
    </p:spTree>
    <p:extLst>
      <p:ext uri="{BB962C8B-B14F-4D97-AF65-F5344CB8AC3E}">
        <p14:creationId xmlns:p14="http://schemas.microsoft.com/office/powerpoint/2010/main" val="3330345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42" y="1087120"/>
            <a:ext cx="10880599" cy="4490720"/>
          </a:xfrm>
          <a:prstGeom prst="rect">
            <a:avLst/>
          </a:prstGeom>
        </p:spPr>
      </p:pic>
    </p:spTree>
    <p:extLst>
      <p:ext uri="{BB962C8B-B14F-4D97-AF65-F5344CB8AC3E}">
        <p14:creationId xmlns:p14="http://schemas.microsoft.com/office/powerpoint/2010/main" val="11058870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88</TotalTime>
  <Words>721</Words>
  <Application>Microsoft Office PowerPoint</Application>
  <PresentationFormat>Widescreen</PresentationFormat>
  <Paragraphs>56</Paragraphs>
  <Slides>22</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pip install networkzero then WiFi: westpark-club</vt:lpstr>
      <vt:lpstr>NetworkZero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NetworkZero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Golden</dc:creator>
  <cp:lastModifiedBy>Tim Golden</cp:lastModifiedBy>
  <cp:revision>11</cp:revision>
  <dcterms:created xsi:type="dcterms:W3CDTF">2017-10-24T11:48:35Z</dcterms:created>
  <dcterms:modified xsi:type="dcterms:W3CDTF">2017-10-28T10:46:04Z</dcterms:modified>
</cp:coreProperties>
</file>